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8477A-6D9A-45E1-B72E-2141D7AE30DD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42DF-E518-4FBD-88F8-03FA419C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019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8477A-6D9A-45E1-B72E-2141D7AE30DD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42DF-E518-4FBD-88F8-03FA419C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04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8477A-6D9A-45E1-B72E-2141D7AE30DD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42DF-E518-4FBD-88F8-03FA419C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7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8477A-6D9A-45E1-B72E-2141D7AE30DD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42DF-E518-4FBD-88F8-03FA419C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99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8477A-6D9A-45E1-B72E-2141D7AE30DD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42DF-E518-4FBD-88F8-03FA419C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03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8477A-6D9A-45E1-B72E-2141D7AE30DD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42DF-E518-4FBD-88F8-03FA419C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30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8477A-6D9A-45E1-B72E-2141D7AE30DD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42DF-E518-4FBD-88F8-03FA419C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61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8477A-6D9A-45E1-B72E-2141D7AE30DD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42DF-E518-4FBD-88F8-03FA419C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92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8477A-6D9A-45E1-B72E-2141D7AE30DD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42DF-E518-4FBD-88F8-03FA419C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00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8477A-6D9A-45E1-B72E-2141D7AE30DD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42DF-E518-4FBD-88F8-03FA419C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4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8477A-6D9A-45E1-B72E-2141D7AE30DD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742DF-E518-4FBD-88F8-03FA419C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8477A-6D9A-45E1-B72E-2141D7AE30DD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742DF-E518-4FBD-88F8-03FA419C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30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 </a:t>
            </a:r>
            <a:r>
              <a:rPr lang="en-US" dirty="0" err="1" smtClean="0"/>
              <a:t>Gov</a:t>
            </a:r>
            <a:r>
              <a:rPr lang="en-US" dirty="0" smtClean="0"/>
              <a:t> Review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Semester 1: Founders’ Intent, Election 2012, 112</a:t>
            </a:r>
            <a:r>
              <a:rPr lang="en-US" baseline="30000" dirty="0" smtClean="0"/>
              <a:t>th</a:t>
            </a:r>
            <a:r>
              <a:rPr lang="en-US" dirty="0" smtClean="0"/>
              <a:t> Congress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54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What is federalism?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Shared/divided power between national and state governments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82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What is the supremacy clause?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Constitution and national laws are supreme law of the land (Article VI)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32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10. What to states have to give to acts and records of other states?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faith and credit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4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11. What is cooperative federalism?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Shared tasks between national and state governments (marble cake)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12. What is dual federalism?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Divided tasks between national and state governments (layer cake)</a:t>
            </a:r>
          </a:p>
        </p:txBody>
      </p:sp>
    </p:spTree>
    <p:extLst>
      <p:ext uri="{BB962C8B-B14F-4D97-AF65-F5344CB8AC3E}">
        <p14:creationId xmlns:p14="http://schemas.microsoft.com/office/powerpoint/2010/main" val="310399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 What are categorical grants?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Money from national to state governments with specific purposes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92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14. What are block grants?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Money from national to state governments with discretion to states on how to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24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15. What is the possible result of demographic changes for politics?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Reapportionment – changing representation in House, Electoral College, and state legislatures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4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16. Name 1 common characteristic of conservatives.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government</a:t>
            </a:r>
          </a:p>
          <a:p>
            <a:r>
              <a:rPr lang="en-US" dirty="0" smtClean="0"/>
              <a:t>Lower taxes</a:t>
            </a:r>
          </a:p>
          <a:p>
            <a:r>
              <a:rPr lang="en-US" dirty="0" smtClean="0"/>
              <a:t>Less spending</a:t>
            </a:r>
          </a:p>
          <a:p>
            <a:r>
              <a:rPr lang="en-US" dirty="0" smtClean="0"/>
              <a:t>More military support</a:t>
            </a:r>
          </a:p>
          <a:p>
            <a:r>
              <a:rPr lang="en-US" dirty="0" smtClean="0"/>
              <a:t>More social/moral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17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17. Name 1 common characteristic of liberals.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 government</a:t>
            </a:r>
          </a:p>
          <a:p>
            <a:r>
              <a:rPr lang="en-US" dirty="0" smtClean="0"/>
              <a:t>Higher taxes on higher incomes</a:t>
            </a:r>
          </a:p>
          <a:p>
            <a:r>
              <a:rPr lang="en-US" dirty="0" smtClean="0"/>
              <a:t>More government programs</a:t>
            </a:r>
          </a:p>
          <a:p>
            <a:r>
              <a:rPr lang="en-US" dirty="0" smtClean="0"/>
              <a:t>Less military</a:t>
            </a:r>
          </a:p>
          <a:p>
            <a:r>
              <a:rPr lang="en-US" dirty="0" smtClean="0"/>
              <a:t>Less social/more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29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team at a time answers each question.</a:t>
            </a:r>
          </a:p>
          <a:p>
            <a:r>
              <a:rPr lang="en-US" dirty="0" smtClean="0"/>
              <a:t>Get it wrong, goes in order to next team to try to steal.</a:t>
            </a:r>
          </a:p>
          <a:p>
            <a:r>
              <a:rPr lang="en-US" dirty="0" smtClean="0"/>
              <a:t>No matter who gets the point, still goes to whoever was next in line originally.</a:t>
            </a:r>
          </a:p>
          <a:p>
            <a:r>
              <a:rPr lang="en-US" dirty="0" smtClean="0"/>
              <a:t>1 point per question, except final bonus question.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656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18. What is a nomination?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Party’s official appointment of candidate for office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89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19. Why do major parties take moderate stands on issues?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the voters are moderate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10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20. What is ticket splitting?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Voting for multiple parties on the same ticket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03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21. What is the purpose of the National Convention?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Officially nominate president/vice-president candidates, write party platform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11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22. What is a campaign strategy?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 for using money, media, and momentum to win nominations/elections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03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23. What is frontloading?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States holding primaries/caucuses earlier in the year to get more media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94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24. What is soft money?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to parties, not candidates (not as regulated)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85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25. What is legitimacy of elections?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accept results peacefully because they know it was run fairly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97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26. What is civic duty?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Belief in supporting democratic government by voting/participating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66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27. What was the Motor Voter 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Required states to register people to vote when they apply for driver’s </a:t>
            </a:r>
            <a:r>
              <a:rPr lang="en-US" dirty="0" err="1" smtClean="0"/>
              <a:t>licences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11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What term means the institutions through which policies are made?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13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28. How many electoral votes are there per state?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Representatives + Senators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855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29. How are voters different in primaries than general elections?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Primaries are more activist and more liberal/conservative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82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30. Name 1 strategy used by interest groups?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Lobbying</a:t>
            </a:r>
          </a:p>
          <a:p>
            <a:r>
              <a:rPr lang="en-US" dirty="0" smtClean="0"/>
              <a:t>Electioneering</a:t>
            </a:r>
          </a:p>
          <a:p>
            <a:r>
              <a:rPr lang="en-US" dirty="0" smtClean="0"/>
              <a:t>Going public</a:t>
            </a:r>
          </a:p>
          <a:p>
            <a:r>
              <a:rPr lang="en-US" dirty="0" smtClean="0"/>
              <a:t>Litigation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0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31. What kind of coverage does the media generally give elections?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Horse-race – who’s ahead/behind, big crowds, public appearances, sound bites, etc.</a:t>
            </a:r>
          </a:p>
          <a:p>
            <a:r>
              <a:rPr lang="en-US" dirty="0" smtClean="0"/>
              <a:t>Not focused on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86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32. Name 1 advantage for incumbents in Congress running for re-election.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Raise more campaign funds</a:t>
            </a:r>
          </a:p>
          <a:p>
            <a:r>
              <a:rPr lang="en-US" dirty="0" smtClean="0"/>
              <a:t>Better known to voters</a:t>
            </a:r>
          </a:p>
          <a:p>
            <a:r>
              <a:rPr lang="en-US" dirty="0" smtClean="0"/>
              <a:t>Case work</a:t>
            </a:r>
          </a:p>
          <a:p>
            <a:r>
              <a:rPr lang="en-US" dirty="0" smtClean="0"/>
              <a:t>Committees that serve constituents</a:t>
            </a:r>
          </a:p>
          <a:p>
            <a:r>
              <a:rPr lang="en-US" dirty="0" smtClean="0"/>
              <a:t>Franking (free mail)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64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33. What is a good committee for a House member who wants influence on how the House operates?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/>
          <a:lstStyle/>
          <a:p>
            <a:r>
              <a:rPr lang="en-US" dirty="0" smtClean="0"/>
              <a:t>House Rules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09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34. What is the trustee view of representation?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best judgment and broad interests, not just what constituents want</a:t>
            </a:r>
          </a:p>
          <a:p>
            <a:r>
              <a:rPr lang="en-US" dirty="0" smtClean="0"/>
              <a:t>Constituents elected you to be an expert, not just do whatever they want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65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35. What is the delegate view of representation?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on what constituents want, not necessarily broader interests or personal views</a:t>
            </a:r>
          </a:p>
          <a:p>
            <a:r>
              <a:rPr lang="en-US" dirty="0" smtClean="0"/>
              <a:t>Elected to serve voters and mirror their wants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69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36. What is pork barrel legislation?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projects inserted in bills to bring money/influence to home state/constituents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72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37. Where do revenue (spending) bills have to start?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House of Representatives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09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What are the institutions that connect citizens to the government?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Linkage institutions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80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38. What is the filibuster?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Senate rule of unlimited debate – used to stall voting on legislation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712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39. Name 1 possible result of a bicameral legislature.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Gridlock – not getting things done</a:t>
            </a:r>
          </a:p>
          <a:p>
            <a:r>
              <a:rPr lang="en-US" dirty="0" smtClean="0"/>
              <a:t>Compromise – have to give/take to pass bill</a:t>
            </a:r>
          </a:p>
          <a:p>
            <a:r>
              <a:rPr lang="en-US" dirty="0" smtClean="0"/>
              <a:t>Checks and balances – House and Senate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463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40. BONUS QUESTION!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Worth 10 points</a:t>
            </a:r>
          </a:p>
          <a:p>
            <a:r>
              <a:rPr lang="en-US" dirty="0" smtClean="0"/>
              <a:t>Each team choose 1 representative to come to the front of the room and answer</a:t>
            </a:r>
          </a:p>
          <a:p>
            <a:r>
              <a:rPr lang="en-US" dirty="0" smtClean="0"/>
              <a:t>Whoever says correct answer 1</a:t>
            </a:r>
            <a:r>
              <a:rPr lang="en-US" baseline="30000" dirty="0" smtClean="0"/>
              <a:t>st</a:t>
            </a:r>
            <a:r>
              <a:rPr lang="en-US" dirty="0" smtClean="0"/>
              <a:t> wins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9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 1 Senator or Representative from Iowa in the 113</a:t>
            </a:r>
            <a:r>
              <a:rPr lang="en-US" baseline="30000" dirty="0" smtClean="0"/>
              <a:t>th</a:t>
            </a:r>
            <a:r>
              <a:rPr lang="en-US" dirty="0" smtClean="0"/>
              <a:t> Congress.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Charles Grassley</a:t>
            </a:r>
          </a:p>
          <a:p>
            <a:r>
              <a:rPr lang="en-US" dirty="0" smtClean="0"/>
              <a:t>Tom Harkin</a:t>
            </a:r>
          </a:p>
          <a:p>
            <a:r>
              <a:rPr lang="en-US" dirty="0" smtClean="0"/>
              <a:t>Tom Latham</a:t>
            </a:r>
          </a:p>
          <a:p>
            <a:r>
              <a:rPr lang="en-US" dirty="0" smtClean="0"/>
              <a:t>Steve King</a:t>
            </a:r>
          </a:p>
          <a:p>
            <a:r>
              <a:rPr lang="en-US" dirty="0" smtClean="0"/>
              <a:t>Bruce </a:t>
            </a:r>
            <a:r>
              <a:rPr lang="en-US" dirty="0" err="1" smtClean="0"/>
              <a:t>Braley</a:t>
            </a:r>
            <a:endParaRPr lang="en-US" dirty="0" smtClean="0"/>
          </a:p>
          <a:p>
            <a:r>
              <a:rPr lang="en-US" dirty="0" smtClean="0"/>
              <a:t>Dave </a:t>
            </a:r>
            <a:r>
              <a:rPr lang="en-US" dirty="0" err="1" smtClean="0"/>
              <a:t>Loebsack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47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Name 1 example of a linkage institution.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Political parties</a:t>
            </a:r>
          </a:p>
          <a:p>
            <a:r>
              <a:rPr lang="en-US" dirty="0" smtClean="0"/>
              <a:t>Interest groups</a:t>
            </a:r>
          </a:p>
          <a:p>
            <a:r>
              <a:rPr lang="en-US" dirty="0" smtClean="0"/>
              <a:t>Elections</a:t>
            </a:r>
          </a:p>
          <a:p>
            <a:r>
              <a:rPr lang="en-US" dirty="0" smtClean="0"/>
              <a:t>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Name 1 of John Locke’s key philosophical concepts.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 rights</a:t>
            </a:r>
          </a:p>
          <a:p>
            <a:r>
              <a:rPr lang="en-US" dirty="0" smtClean="0"/>
              <a:t>Limited government</a:t>
            </a:r>
          </a:p>
          <a:p>
            <a:r>
              <a:rPr lang="en-US" dirty="0" smtClean="0"/>
              <a:t>Property rights</a:t>
            </a:r>
          </a:p>
          <a:p>
            <a:r>
              <a:rPr lang="en-US" dirty="0" smtClean="0"/>
              <a:t>Consent of the governed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98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 Who had most of the power under the Articles of Confederation?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 legislatures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77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 What did most founders see as the greatest threat to government?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3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 What was the Connecticut Compromise?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Bicameral legislature – 1 population (House), 1 equal (Senate)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958F0F53F4AF43B7B2AF6EAC55C302" ma:contentTypeVersion="0" ma:contentTypeDescription="Create a new document." ma:contentTypeScope="" ma:versionID="47af76201fab442047bd3b9da577768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B87411-F077-42F1-8137-52DDF626B1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610515-3B20-45DE-AF7C-7719F00F77AA}">
  <ds:schemaRefs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6A9F862-8B8F-4C32-8B4B-36A69A0358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907</Words>
  <Application>Microsoft Office PowerPoint</Application>
  <PresentationFormat>On-screen Show (4:3)</PresentationFormat>
  <Paragraphs>122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AP Gov Review Game</vt:lpstr>
      <vt:lpstr>The Rules</vt:lpstr>
      <vt:lpstr>1. What term means the institutions through which policies are made?</vt:lpstr>
      <vt:lpstr>2. What are the institutions that connect citizens to the government?</vt:lpstr>
      <vt:lpstr>3. Name 1 example of a linkage institution.</vt:lpstr>
      <vt:lpstr>4. Name 1 of John Locke’s key philosophical concepts.</vt:lpstr>
      <vt:lpstr>5. Who had most of the power under the Articles of Confederation?</vt:lpstr>
      <vt:lpstr>6. What did most founders see as the greatest threat to government?</vt:lpstr>
      <vt:lpstr>7. What was the Connecticut Compromise?</vt:lpstr>
      <vt:lpstr>8. What is federalism?</vt:lpstr>
      <vt:lpstr>9. What is the supremacy clause?</vt:lpstr>
      <vt:lpstr>10. What to states have to give to acts and records of other states?</vt:lpstr>
      <vt:lpstr>11. What is cooperative federalism?</vt:lpstr>
      <vt:lpstr>12. What is dual federalism?</vt:lpstr>
      <vt:lpstr>13. What are categorical grants?</vt:lpstr>
      <vt:lpstr>14. What are block grants?</vt:lpstr>
      <vt:lpstr>15. What is the possible result of demographic changes for politics?</vt:lpstr>
      <vt:lpstr>16. Name 1 common characteristic of conservatives.</vt:lpstr>
      <vt:lpstr>17. Name 1 common characteristic of liberals.</vt:lpstr>
      <vt:lpstr>18. What is a nomination?</vt:lpstr>
      <vt:lpstr>19. Why do major parties take moderate stands on issues?</vt:lpstr>
      <vt:lpstr>20. What is ticket splitting?</vt:lpstr>
      <vt:lpstr>21. What is the purpose of the National Convention?</vt:lpstr>
      <vt:lpstr>22. What is a campaign strategy?</vt:lpstr>
      <vt:lpstr>23. What is frontloading?</vt:lpstr>
      <vt:lpstr>24. What is soft money?</vt:lpstr>
      <vt:lpstr>25. What is legitimacy of elections?</vt:lpstr>
      <vt:lpstr>26. What is civic duty?</vt:lpstr>
      <vt:lpstr>27. What was the Motor Voter Act?</vt:lpstr>
      <vt:lpstr>28. How many electoral votes are there per state?</vt:lpstr>
      <vt:lpstr>29. How are voters different in primaries than general elections?</vt:lpstr>
      <vt:lpstr>30. Name 1 strategy used by interest groups?</vt:lpstr>
      <vt:lpstr>31. What kind of coverage does the media generally give elections?</vt:lpstr>
      <vt:lpstr>32. Name 1 advantage for incumbents in Congress running for re-election.</vt:lpstr>
      <vt:lpstr>33. What is a good committee for a House member who wants influence on how the House operates?</vt:lpstr>
      <vt:lpstr>34. What is the trustee view of representation?</vt:lpstr>
      <vt:lpstr>35. What is the delegate view of representation?</vt:lpstr>
      <vt:lpstr>36. What is pork barrel legislation?</vt:lpstr>
      <vt:lpstr>37. Where do revenue (spending) bills have to start?</vt:lpstr>
      <vt:lpstr>38. What is the filibuster?</vt:lpstr>
      <vt:lpstr>39. Name 1 possible result of a bicameral legislature.</vt:lpstr>
      <vt:lpstr>40. BONUS QUESTION!</vt:lpstr>
      <vt:lpstr>Name 1 Senator or Representative from Iowa in the 113th Congress.</vt:lpstr>
    </vt:vector>
  </TitlesOfParts>
  <Company>DMPS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Gov Review Game</dc:title>
  <dc:creator>Danielson, Jason</dc:creator>
  <cp:lastModifiedBy>Danielson, Jason</cp:lastModifiedBy>
  <cp:revision>7</cp:revision>
  <dcterms:created xsi:type="dcterms:W3CDTF">2013-01-09T13:36:16Z</dcterms:created>
  <dcterms:modified xsi:type="dcterms:W3CDTF">2013-01-11T14:29:50Z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0x010100ED958F0F53F4AF43B7B2AF6EAC55C302</vt:lpwstr>
  </property>
</Properties>
</file>